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85858"/>
    <a:srgbClr val="BE0F34"/>
    <a:srgbClr val="D9004B"/>
    <a:srgbClr val="666666"/>
    <a:srgbClr val="E29844"/>
    <a:srgbClr val="DAA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273EE61-69F2-472F-8021-263E90F297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29719" y="1556695"/>
            <a:ext cx="2241550" cy="16845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5F30864-AC01-4725-86AF-6A6E2B48A9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4467" y="1550901"/>
            <a:ext cx="5729288" cy="334448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Property Image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CE9CF28-DDD5-44F5-92AB-89004B6FA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29719" y="5331520"/>
            <a:ext cx="1963567" cy="9475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Broker Logo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3F2DDB9-3418-4560-8A71-A2136978A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23" y="1550588"/>
            <a:ext cx="2241550" cy="736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Property Address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6706D20-DDA5-4258-B820-C52832B8B2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29719" y="3578577"/>
            <a:ext cx="2241550" cy="141558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Broker Info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10BD1C26-E4FA-4370-9CCF-7FA9277C08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4467" y="5077277"/>
            <a:ext cx="5729288" cy="12037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Property Amenities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5CBFAC8F-55DE-4D24-A33C-779456770D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824" y="2406200"/>
            <a:ext cx="2948684" cy="387283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Property Overview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31458E17-608B-4FD9-88AE-26B02F2C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23" y="323385"/>
            <a:ext cx="5019426" cy="80670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947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A185-C805-4C87-B14A-44D53AA084C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C3F8-718A-4F2F-96B4-A82E6449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94693" y="3731654"/>
            <a:ext cx="2231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E0F34"/>
                </a:solidFill>
                <a:cs typeface="Arial" panose="020B0604020202020204" pitchFamily="34" charset="0"/>
              </a:rPr>
              <a:t>John Smith, CCIM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 W. Main St.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Chicago, IL 60611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123-456-7890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example@email.com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5832" y="5265230"/>
            <a:ext cx="58067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Amenities: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818-Unit portfolio including 3 properties in Chicago, IL. McCann Realty Partners purchased the 294-Unit Hickory Creek Apartments, while MDO Capital bought Champions Club and Park West End Apartments, totaling 524 units.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5153B-DC29-403C-9A97-65EC9A8169D3}"/>
              </a:ext>
            </a:extLst>
          </p:cNvPr>
          <p:cNvSpPr/>
          <p:nvPr/>
        </p:nvSpPr>
        <p:spPr>
          <a:xfrm>
            <a:off x="250831" y="261449"/>
            <a:ext cx="4955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E0F34"/>
                </a:solidFill>
                <a:ea typeface="Verdana"/>
                <a:cs typeface="Arial" panose="020B0604020202020204" pitchFamily="34" charset="0"/>
              </a:rPr>
              <a:t>880-Unit Multifamily Portfolio in Chicago, IL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Property Type: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Multifamily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Price: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$81,000,000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37548-3A89-4436-B0F1-A67CF069F138}"/>
              </a:ext>
            </a:extLst>
          </p:cNvPr>
          <p:cNvSpPr/>
          <p:nvPr/>
        </p:nvSpPr>
        <p:spPr>
          <a:xfrm>
            <a:off x="0" y="1271573"/>
            <a:ext cx="12192000" cy="8906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F6D6C-D92C-413A-B402-0D2F65CE1C3C}"/>
              </a:ext>
            </a:extLst>
          </p:cNvPr>
          <p:cNvSpPr/>
          <p:nvPr/>
        </p:nvSpPr>
        <p:spPr>
          <a:xfrm>
            <a:off x="8581938" y="-8933"/>
            <a:ext cx="3610062" cy="15840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CDEA26-8BF6-4E45-8AAD-5F4548A1A7C4}"/>
              </a:ext>
            </a:extLst>
          </p:cNvPr>
          <p:cNvSpPr/>
          <p:nvPr/>
        </p:nvSpPr>
        <p:spPr>
          <a:xfrm>
            <a:off x="0" y="1271573"/>
            <a:ext cx="3221372" cy="5586427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EEB5F-89FC-462E-995E-1CED50DF8AA9}"/>
              </a:ext>
            </a:extLst>
          </p:cNvPr>
          <p:cNvSpPr txBox="1"/>
          <p:nvPr/>
        </p:nvSpPr>
        <p:spPr>
          <a:xfrm>
            <a:off x="250830" y="1462519"/>
            <a:ext cx="276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Property address:</a:t>
            </a:r>
          </a:p>
          <a:p>
            <a:r>
              <a:rPr lang="en-US" sz="1400" b="1" dirty="0">
                <a:solidFill>
                  <a:schemeClr val="bg1"/>
                </a:solidFill>
                <a:ea typeface="Verdana"/>
                <a:cs typeface="Arial" panose="020B0604020202020204" pitchFamily="34" charset="0"/>
              </a:rPr>
              <a:t>1234 Central Ave.</a:t>
            </a:r>
          </a:p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Chicago, IL 60611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679D8-8F09-4F0A-AA74-F2BC3D50F501}"/>
              </a:ext>
            </a:extLst>
          </p:cNvPr>
          <p:cNvSpPr txBox="1"/>
          <p:nvPr/>
        </p:nvSpPr>
        <p:spPr>
          <a:xfrm>
            <a:off x="250831" y="2303068"/>
            <a:ext cx="3315759" cy="4293483"/>
          </a:xfrm>
          <a:prstGeom prst="rect">
            <a:avLst/>
          </a:prstGeom>
          <a:noFill/>
        </p:spPr>
        <p:txBody>
          <a:bodyPr wrap="square" numCol="1" spcCol="18288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Price (USD): $81,000,000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Area (acres):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Area (Square Feet):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stories: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Rate (%):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 (USD):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 (USD):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Spaces Available: 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 Parking Available: No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Class: 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Area (Square Feet): 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FF0996-6ECB-4A59-9F75-9CB2D369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2" y="-104019"/>
            <a:ext cx="5280088" cy="1375592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8F8071D9-BB8B-4A24-9B49-DC55839B1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"/>
          <a:stretch/>
        </p:blipFill>
        <p:spPr>
          <a:xfrm>
            <a:off x="9879244" y="1819383"/>
            <a:ext cx="1741632" cy="17882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012808C-18C7-49D5-A417-964EBBA44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32" y="1835912"/>
            <a:ext cx="5876743" cy="3164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235577D-3082-425E-AEC4-2D251E8C8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44" y="5240638"/>
            <a:ext cx="1741632" cy="12440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389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153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Siebert</dc:creator>
  <cp:lastModifiedBy>Larry Guthrie</cp:lastModifiedBy>
  <cp:revision>63</cp:revision>
  <dcterms:created xsi:type="dcterms:W3CDTF">2016-10-21T13:34:40Z</dcterms:created>
  <dcterms:modified xsi:type="dcterms:W3CDTF">2022-03-10T16:25:48Z</dcterms:modified>
</cp:coreProperties>
</file>